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30" r:id="rId2"/>
    <p:sldId id="1840" r:id="rId3"/>
    <p:sldId id="1841" r:id="rId4"/>
    <p:sldId id="1842" r:id="rId5"/>
    <p:sldId id="1843" r:id="rId6"/>
    <p:sldId id="1844" r:id="rId7"/>
    <p:sldId id="1845" r:id="rId8"/>
    <p:sldId id="184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457. NI TAMPI KHENG ZOTA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While the Days are Going By </a:t>
            </a:r>
          </a:p>
          <a:p>
            <a:r>
              <a:rPr lang="en-US" sz="1500" dirty="0"/>
              <a:t>Job 7:6</a:t>
            </a:r>
          </a:p>
          <a:p>
            <a:r>
              <a:rPr lang="en-US" sz="1500" dirty="0"/>
              <a:t>George Cooper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143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6427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uh maw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2441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6355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hen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6646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6341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1891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84929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215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457. NI TAMPI KHENG ZOTA HI</vt:lpstr>
      <vt:lpstr>1</vt:lpstr>
      <vt:lpstr>PowerPoint Presentation</vt:lpstr>
      <vt:lpstr>Sakkik 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2018-12-15T07:34:30Z</dcterms:modified>
</cp:coreProperties>
</file>